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510-06DF-4CDD-8A09-2DFD8358E3F9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845FD34-8E59-4298-8A51-8022C2B5CD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510-06DF-4CDD-8A09-2DFD8358E3F9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FD34-8E59-4298-8A51-8022C2B5C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510-06DF-4CDD-8A09-2DFD8358E3F9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FD34-8E59-4298-8A51-8022C2B5C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510-06DF-4CDD-8A09-2DFD8358E3F9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FD34-8E59-4298-8A51-8022C2B5CD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510-06DF-4CDD-8A09-2DFD8358E3F9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845FD34-8E59-4298-8A51-8022C2B5C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510-06DF-4CDD-8A09-2DFD8358E3F9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FD34-8E59-4298-8A51-8022C2B5CD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510-06DF-4CDD-8A09-2DFD8358E3F9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FD34-8E59-4298-8A51-8022C2B5CD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510-06DF-4CDD-8A09-2DFD8358E3F9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FD34-8E59-4298-8A51-8022C2B5C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510-06DF-4CDD-8A09-2DFD8358E3F9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FD34-8E59-4298-8A51-8022C2B5C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510-06DF-4CDD-8A09-2DFD8358E3F9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FD34-8E59-4298-8A51-8022C2B5CD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510-06DF-4CDD-8A09-2DFD8358E3F9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845FD34-8E59-4298-8A51-8022C2B5CD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48B510-06DF-4CDD-8A09-2DFD8358E3F9}" type="datetimeFigureOut">
              <a:rPr lang="ru-RU" smtClean="0"/>
              <a:pPr/>
              <a:t>30.08.2023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845FD34-8E59-4298-8A51-8022C2B5C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1736" y="5143512"/>
            <a:ext cx="6400800" cy="1600200"/>
          </a:xfrm>
        </p:spPr>
        <p:txBody>
          <a:bodyPr>
            <a:normAutofit/>
          </a:bodyPr>
          <a:lstStyle/>
          <a:p>
            <a:pPr algn="r"/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Безпека</a:t>
            </a:r>
            <a:r>
              <a:rPr lang="ru-RU" dirty="0"/>
              <a:t> в </a:t>
            </a:r>
            <a:r>
              <a:rPr lang="ru-RU" dirty="0" err="1"/>
              <a:t>Інтернеті</a:t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 descr="C:\Documents and Settings\КНР\Рабочий стол\18058.00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071810"/>
            <a:ext cx="4143404" cy="34139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/>
              <a:t>Правила безпеки під час роботи в Інтернеті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uk-UA" dirty="0">
                <a:solidFill>
                  <a:srgbClr val="002060"/>
                </a:solidFill>
              </a:rPr>
              <a:t>Не друкуйте особисті дані своєї родини на незнайомих сайтах. </a:t>
            </a:r>
          </a:p>
          <a:p>
            <a:pPr algn="just"/>
            <a:r>
              <a:rPr lang="uk-UA" dirty="0">
                <a:solidFill>
                  <a:srgbClr val="002060"/>
                </a:solidFill>
              </a:rPr>
              <a:t>Не розповідайте про статки своєї родини під час роботи у </a:t>
            </a:r>
            <a:r>
              <a:rPr lang="uk-UA" dirty="0" err="1">
                <a:solidFill>
                  <a:srgbClr val="002060"/>
                </a:solidFill>
              </a:rPr>
              <a:t>чаті</a:t>
            </a:r>
            <a:r>
              <a:rPr lang="uk-UA" dirty="0">
                <a:solidFill>
                  <a:srgbClr val="002060"/>
                </a:solidFill>
              </a:rPr>
              <a:t>, контактах. </a:t>
            </a:r>
          </a:p>
          <a:p>
            <a:pPr algn="just"/>
            <a:r>
              <a:rPr lang="uk-UA" dirty="0">
                <a:solidFill>
                  <a:srgbClr val="002060"/>
                </a:solidFill>
              </a:rPr>
              <a:t>Код кредитної картки не може бути ключем до будь-яких програм. </a:t>
            </a:r>
          </a:p>
          <a:p>
            <a:pPr algn="just"/>
            <a:r>
              <a:rPr lang="uk-UA" dirty="0">
                <a:solidFill>
                  <a:srgbClr val="002060"/>
                </a:solidFill>
              </a:rPr>
              <a:t>Нікому не роздавайте свої паролі.</a:t>
            </a:r>
          </a:p>
          <a:p>
            <a:pPr algn="just"/>
            <a:r>
              <a:rPr lang="uk-UA" dirty="0">
                <a:solidFill>
                  <a:srgbClr val="002060"/>
                </a:solidFill>
              </a:rPr>
              <a:t> Не спілкуйтеся в Інтернеті з незнайомими людьми – ви не знаєте, хто знаходиться по той бік екрану. </a:t>
            </a:r>
          </a:p>
          <a:p>
            <a:pPr algn="just"/>
            <a:r>
              <a:rPr lang="uk-UA" dirty="0">
                <a:solidFill>
                  <a:srgbClr val="002060"/>
                </a:solidFill>
              </a:rPr>
              <a:t>Не поспішайте користуватися безкоштовними пропозиціями – ви можете встановити шкідливе програмне забезпечення. </a:t>
            </a:r>
          </a:p>
          <a:p>
            <a:pPr algn="just"/>
            <a:r>
              <a:rPr lang="uk-UA" dirty="0">
                <a:solidFill>
                  <a:srgbClr val="002060"/>
                </a:solidFill>
              </a:rPr>
              <a:t>Не користуйтесь носіями інформації і програмним забезпеченням сумнівного походження. </a:t>
            </a:r>
          </a:p>
          <a:p>
            <a:pPr algn="just"/>
            <a:r>
              <a:rPr lang="uk-UA" dirty="0">
                <a:solidFill>
                  <a:srgbClr val="002060"/>
                </a:solidFill>
              </a:rPr>
              <a:t>Ніколи не відкривайте листи, які з'явилися у вашій електронній </a:t>
            </a:r>
            <a:r>
              <a:rPr lang="uk-UA" dirty="0" err="1">
                <a:solidFill>
                  <a:srgbClr val="002060"/>
                </a:solidFill>
              </a:rPr>
              <a:t>скринці</a:t>
            </a:r>
            <a:r>
              <a:rPr lang="uk-UA" dirty="0">
                <a:solidFill>
                  <a:srgbClr val="002060"/>
                </a:solidFill>
              </a:rPr>
              <a:t>, якщо ви не можете визначити відправника. Будьте уважні, коли працюєте в Інтернеті – звертайте увагу на англомовні повідомлення для відвідувачів сайтів. </a:t>
            </a:r>
          </a:p>
        </p:txBody>
      </p:sp>
      <p:pic>
        <p:nvPicPr>
          <p:cNvPr id="5" name="Picture 2" descr="C:\Documents and Settings\КНР\Рабочий стол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5172075"/>
            <a:ext cx="2714625" cy="1685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dirty="0">
                <a:solidFill>
                  <a:srgbClr val="002060"/>
                </a:solidFill>
              </a:rPr>
              <a:t>Безпека в Інтернеті В Україні 96% дітей віком від 10 до 17 років користуються Інтернетом, але більше половини не знають про те, яка небезпека чекає на них в мережі. </a:t>
            </a:r>
          </a:p>
        </p:txBody>
      </p:sp>
      <p:pic>
        <p:nvPicPr>
          <p:cNvPr id="1026" name="Picture 2" descr="C:\Documents and Settings\КНР\Рабочий стол\images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214290"/>
            <a:ext cx="4071966" cy="16287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Правило 1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 </a:t>
            </a:r>
            <a:r>
              <a:rPr lang="uk-UA" b="1" dirty="0">
                <a:solidFill>
                  <a:srgbClr val="002060"/>
                </a:solidFill>
              </a:rPr>
              <a:t> </a:t>
            </a:r>
            <a:r>
              <a:rPr lang="uk-UA" b="1" dirty="0">
                <a:solidFill>
                  <a:srgbClr val="C00000"/>
                </a:solidFill>
              </a:rPr>
              <a:t>Нікому без дозволу батьків не давати особисту інформацію: домашню адресу, номер, номер домашнього телефону, робочу адресу батьків, їхній робочу адресу батьків, їхній номер телефону. </a:t>
            </a:r>
          </a:p>
          <a:p>
            <a:pPr algn="just"/>
            <a:r>
              <a:rPr lang="uk-UA" dirty="0">
                <a:solidFill>
                  <a:srgbClr val="002060"/>
                </a:solidFill>
              </a:rPr>
              <a:t>За даними дослідження: 52% дітей виходять в Інтернет перш за все задля спілкування в соціальних мережах, де вони залишають свій номер телефону (46%) та домашню адресу (36%), а також особисті фото (51%). </a:t>
            </a:r>
          </a:p>
        </p:txBody>
      </p:sp>
      <p:pic>
        <p:nvPicPr>
          <p:cNvPr id="5" name="Picture 2" descr="C:\Documents and Settings\КНР\Рабочий стол\18058.007.pn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56048" y="2619219"/>
            <a:ext cx="2705478" cy="22291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Правило 2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b="1" dirty="0">
                <a:solidFill>
                  <a:srgbClr val="C00000"/>
                </a:solidFill>
              </a:rPr>
              <a:t>Ніколи не погоджуватися на зустріч з людиною, з якою ви познайомилися в Інтернеті. </a:t>
            </a:r>
          </a:p>
          <a:p>
            <a:pPr algn="just"/>
            <a:r>
              <a:rPr lang="uk-UA" dirty="0"/>
              <a:t>За даними дослідження: 4,3% дітей вже були у ризикових ситуаціях (ходили на зустріч із віртуальними знайомими)</a:t>
            </a:r>
          </a:p>
        </p:txBody>
      </p:sp>
      <p:pic>
        <p:nvPicPr>
          <p:cNvPr id="3074" name="Picture 2" descr="C:\Documents and Settings\КНР\Рабочий стол\18058.008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2285992"/>
            <a:ext cx="4632479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Правило 3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b="1" dirty="0">
                <a:solidFill>
                  <a:srgbClr val="C00000"/>
                </a:solidFill>
              </a:rPr>
              <a:t>Не відповідати на грубі листи. Якщо ви одержите такі листи не з вашої вини, то сповістіть про це вчителя або вдома батьків. </a:t>
            </a:r>
          </a:p>
        </p:txBody>
      </p:sp>
      <p:pic>
        <p:nvPicPr>
          <p:cNvPr id="4098" name="Picture 2" descr="C:\Documents and Settings\КНР\Рабочий стол\18058.012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916832"/>
            <a:ext cx="3421562" cy="2718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chemeClr val="bg2">
                    <a:lumMod val="50000"/>
                  </a:schemeClr>
                </a:solidFill>
              </a:rPr>
              <a:t>Правило 4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b="1" dirty="0">
                <a:solidFill>
                  <a:srgbClr val="C00000"/>
                </a:solidFill>
              </a:rPr>
              <a:t>Не давати нікому свої паролі, навіть найближчим друзям.</a:t>
            </a:r>
          </a:p>
        </p:txBody>
      </p:sp>
      <p:pic>
        <p:nvPicPr>
          <p:cNvPr id="9219" name="Picture 3" descr="C:\Documents and Settings\КНР\Рабочий стол\images (5)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6254" y="2862262"/>
            <a:ext cx="4072221" cy="27098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Правило 5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b="1" dirty="0">
                <a:solidFill>
                  <a:srgbClr val="C00000"/>
                </a:solidFill>
              </a:rPr>
              <a:t>Не заходити на аморальні сайти.</a:t>
            </a:r>
          </a:p>
        </p:txBody>
      </p:sp>
      <p:pic>
        <p:nvPicPr>
          <p:cNvPr id="6146" name="Picture 2" descr="C:\Documents and Settings\КНР\Рабочий стол\images.pn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19" y="1785926"/>
            <a:ext cx="4101878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Правило 6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b="1" dirty="0">
                <a:solidFill>
                  <a:srgbClr val="C00000"/>
                </a:solidFill>
              </a:rPr>
              <a:t>Не відкривайте листів від користувачів, яких ви не знаєте, не відкривати спами.</a:t>
            </a:r>
          </a:p>
        </p:txBody>
      </p:sp>
      <p:pic>
        <p:nvPicPr>
          <p:cNvPr id="5122" name="Picture 2" descr="C:\Documents and Settings\КНР\Рабочий стол\18058.013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132856"/>
            <a:ext cx="3897564" cy="27527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/>
              <a:t>На які ризики діти наражають себе в Інтернеті?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uk-UA" b="1" dirty="0">
                <a:solidFill>
                  <a:srgbClr val="002060"/>
                </a:solidFill>
              </a:rPr>
              <a:t>Комп'ютерні віруси можуть </a:t>
            </a:r>
            <a:r>
              <a:rPr lang="uk-UA" dirty="0">
                <a:solidFill>
                  <a:srgbClr val="002060"/>
                </a:solidFill>
              </a:rPr>
              <a:t>пошкодити апаратне і програмне забезпечення персонального комп'ютера .</a:t>
            </a:r>
          </a:p>
          <a:p>
            <a:pPr algn="just"/>
            <a:r>
              <a:rPr lang="uk-UA" b="1" dirty="0">
                <a:solidFill>
                  <a:srgbClr val="002060"/>
                </a:solidFill>
              </a:rPr>
              <a:t>Дорослий контент. </a:t>
            </a:r>
            <a:r>
              <a:rPr lang="uk-UA" dirty="0">
                <a:solidFill>
                  <a:srgbClr val="002060"/>
                </a:solidFill>
              </a:rPr>
              <a:t>Маються на увазі сайти із порнографічним змістом, а також сайти, що містять сцени жорстокості та насильства .</a:t>
            </a:r>
          </a:p>
          <a:p>
            <a:pPr algn="just"/>
            <a:r>
              <a:rPr lang="uk-UA" b="1" dirty="0" err="1">
                <a:solidFill>
                  <a:srgbClr val="002060"/>
                </a:solidFill>
              </a:rPr>
              <a:t>Інтернет-залежність</a:t>
            </a:r>
            <a:r>
              <a:rPr lang="uk-UA" b="1" dirty="0">
                <a:solidFill>
                  <a:srgbClr val="002060"/>
                </a:solidFill>
              </a:rPr>
              <a:t>. </a:t>
            </a:r>
            <a:r>
              <a:rPr lang="uk-UA" dirty="0">
                <a:solidFill>
                  <a:srgbClr val="002060"/>
                </a:solidFill>
              </a:rPr>
              <a:t>Найпопулярніші за відвідуваністю серед дітей ресурси в Інтернеті - соціальні мережі.</a:t>
            </a:r>
          </a:p>
          <a:p>
            <a:pPr algn="just"/>
            <a:r>
              <a:rPr lang="uk-UA" b="1" dirty="0" err="1">
                <a:solidFill>
                  <a:srgbClr val="002060"/>
                </a:solidFill>
              </a:rPr>
              <a:t>Інтернет-шахрайство</a:t>
            </a:r>
            <a:r>
              <a:rPr lang="uk-UA" b="1" dirty="0">
                <a:solidFill>
                  <a:srgbClr val="002060"/>
                </a:solidFill>
              </a:rPr>
              <a:t>. </a:t>
            </a:r>
            <a:r>
              <a:rPr lang="uk-UA" dirty="0">
                <a:solidFill>
                  <a:srgbClr val="002060"/>
                </a:solidFill>
              </a:rPr>
              <a:t>Викрадення особистої інформації і паролів, викрадення банківської інформації.</a:t>
            </a:r>
          </a:p>
          <a:p>
            <a:pPr algn="just"/>
            <a:r>
              <a:rPr lang="uk-UA" b="1" dirty="0">
                <a:solidFill>
                  <a:srgbClr val="002060"/>
                </a:solidFill>
              </a:rPr>
              <a:t>Шахрайство за допомогою </a:t>
            </a:r>
            <a:r>
              <a:rPr lang="uk-UA" b="1" dirty="0" err="1">
                <a:solidFill>
                  <a:srgbClr val="002060"/>
                </a:solidFill>
              </a:rPr>
              <a:t>Інтернет-магазинів</a:t>
            </a:r>
            <a:r>
              <a:rPr lang="uk-UA" b="1" dirty="0">
                <a:solidFill>
                  <a:srgbClr val="002060"/>
                </a:solidFill>
              </a:rPr>
              <a:t> та </a:t>
            </a:r>
            <a:r>
              <a:rPr lang="uk-UA" b="1" dirty="0" err="1">
                <a:solidFill>
                  <a:srgbClr val="002060"/>
                </a:solidFill>
              </a:rPr>
              <a:t>онлайн-сервісів</a:t>
            </a:r>
            <a:r>
              <a:rPr lang="uk-UA" b="1" dirty="0">
                <a:solidFill>
                  <a:srgbClr val="002060"/>
                </a:solidFill>
              </a:rPr>
              <a:t> з платними СМС .</a:t>
            </a:r>
          </a:p>
          <a:p>
            <a:endParaRPr lang="ru-RU" dirty="0"/>
          </a:p>
        </p:txBody>
      </p:sp>
      <p:pic>
        <p:nvPicPr>
          <p:cNvPr id="8195" name="Picture 3" descr="C:\Documents and Settings\КНР\Рабочий стол\Копия images (3)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2428868"/>
            <a:ext cx="3790209" cy="236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</TotalTime>
  <Words>299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Calibri</vt:lpstr>
      <vt:lpstr>Cambria</vt:lpstr>
      <vt:lpstr>Franklin Gothic Book</vt:lpstr>
      <vt:lpstr>Perpetua</vt:lpstr>
      <vt:lpstr>Wingdings 2</vt:lpstr>
      <vt:lpstr>Справедливость</vt:lpstr>
      <vt:lpstr>Безпека в Інтернеті </vt:lpstr>
      <vt:lpstr>Презентация PowerPoint</vt:lpstr>
      <vt:lpstr>Правило 1</vt:lpstr>
      <vt:lpstr>Правило 2</vt:lpstr>
      <vt:lpstr>Правило 3</vt:lpstr>
      <vt:lpstr>Правило 4</vt:lpstr>
      <vt:lpstr>Правило 5</vt:lpstr>
      <vt:lpstr>Правило 6</vt:lpstr>
      <vt:lpstr>На які ризики діти наражають себе в Інтернеті?</vt:lpstr>
      <vt:lpstr>Правила безпеки під час роботи в Інтернеті 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Безпека в Інтернеті</dc:title>
  <dc:creator>Yellow</dc:creator>
  <cp:lastModifiedBy>Артем Мельник</cp:lastModifiedBy>
  <cp:revision>10</cp:revision>
  <dcterms:created xsi:type="dcterms:W3CDTF">2020-01-02T12:32:08Z</dcterms:created>
  <dcterms:modified xsi:type="dcterms:W3CDTF">2023-08-30T08:59:37Z</dcterms:modified>
</cp:coreProperties>
</file>