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2"/>
  </p:notesMasterIdLst>
  <p:sldIdLst>
    <p:sldId id="256" r:id="rId2"/>
    <p:sldId id="260" r:id="rId3"/>
    <p:sldId id="261" r:id="rId4"/>
    <p:sldId id="277" r:id="rId5"/>
    <p:sldId id="278" r:id="rId6"/>
    <p:sldId id="259" r:id="rId7"/>
    <p:sldId id="272" r:id="rId8"/>
    <p:sldId id="269" r:id="rId9"/>
    <p:sldId id="262" r:id="rId10"/>
    <p:sldId id="273" r:id="rId11"/>
  </p:sldIdLst>
  <p:sldSz cx="9144000" cy="5143500" type="screen16x9"/>
  <p:notesSz cx="6858000" cy="9144000"/>
  <p:embeddedFontLst>
    <p:embeddedFont>
      <p:font typeface="Sue Ellen Francisco" panose="020B0604020202020204" charset="0"/>
      <p:regular r:id="rId13"/>
    </p:embeddedFont>
    <p:embeddedFont>
      <p:font typeface="Barlow Condensed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2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65a5c374d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65a5c374d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name="adj1" fmla="val 0"/>
              <a:gd name="adj2" fmla="val 10709559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1" name="Google Shape;31;p2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 descr="Imagen que contiene cubierto, papel, puesto, blanc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sldNum" idx="12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4"/>
          <p:cNvCxnSpPr>
            <a:endCxn id="80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82" name="Google Shape;82;p4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83" name="Google Shape;83;p4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4" descr="Imagen que contiene crema, papel, rosquilla, tabl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86" name="Google Shape;86;p4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87" name="Google Shape;87;p4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88" name="Google Shape;88;p4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89" name="Google Shape;89;p4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0" name="Google Shape;90;p4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95" name="Google Shape;95;p4" descr="Imagen que contiene crema, papel, rosquilla, tabl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 descr="Imagen que contiene crema, papel, rosquilla, tabl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98" name="Google Shape;98;p4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99" name="Google Shape;99;p4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100" name="Google Shape;100;p4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w="38100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grpSp>
            <p:nvGrpSpPr>
              <p:cNvPr id="107" name="Google Shape;107;p4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108" name="Google Shape;108;p4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rgbClr val="FFFFF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</p:grpSp>
      <p:pic>
        <p:nvPicPr>
          <p:cNvPr id="116" name="Google Shape;116;p4" descr="Imagen que contiene crema, rosquilla, postre, cubie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 descr="Imagen que contiene crema, postre, comida, pastel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 descr="Imagen que contiene crema, comida, alimentos, postre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 descr="Imagen que contiene crema, papel, rosquilla, tabla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248" name="Google Shape;248;p11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2" name="Google Shape;252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3" name="Google Shape;253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254" name="Google Shape;2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36" name="Google Shape;336;p16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2" name="Google Shape;342;p17"/>
          <p:cNvSpPr txBox="1">
            <a:spLocks noGrp="1"/>
          </p:cNvSpPr>
          <p:nvPr>
            <p:ph type="subTitle" idx="1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17"/>
          <p:cNvCxnSpPr>
            <a:endCxn id="343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49" name="Google Shape;349;p17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50" name="Google Shape;350;p17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53" name="Google Shape;353;p17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354" name="Google Shape;354;p17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55" name="Google Shape;355;p1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56" name="Google Shape;356;p1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57" name="Google Shape;357;p1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58" name="Google Shape;358;p1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60" name="Google Shape;360;p17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60" r:id="rId6"/>
    <p:sldLayoutId id="2147483662" r:id="rId7"/>
    <p:sldLayoutId id="214748366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ctrTitle"/>
          </p:nvPr>
        </p:nvSpPr>
        <p:spPr>
          <a:xfrm>
            <a:off x="3980883" y="1316850"/>
            <a:ext cx="4870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Протидія ворожій пропаганді</a:t>
            </a:r>
            <a:endParaRPr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6"/>
          <p:cNvSpPr txBox="1">
            <a:spLocks noGrp="1"/>
          </p:cNvSpPr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"/>
          <p:cNvSpPr txBox="1">
            <a:spLocks noGrp="1"/>
          </p:cNvSpPr>
          <p:nvPr>
            <p:ph type="title"/>
          </p:nvPr>
        </p:nvSpPr>
        <p:spPr>
          <a:xfrm>
            <a:off x="5860473" y="1"/>
            <a:ext cx="3283526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ЗАВДАННЯ:</a:t>
            </a:r>
            <a:endParaRPr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1" name="Google Shape;401;p23"/>
          <p:cNvSpPr txBox="1">
            <a:spLocks noGrp="1"/>
          </p:cNvSpPr>
          <p:nvPr>
            <p:ph type="body" idx="1"/>
          </p:nvPr>
        </p:nvSpPr>
        <p:spPr>
          <a:xfrm>
            <a:off x="0" y="654626"/>
            <a:ext cx="7387936" cy="4488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>
              <a:lnSpc>
                <a:spcPts val="2640"/>
              </a:lnSpc>
              <a:buNone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ru-RU" sz="2100" i="1" dirty="0" err="1" smtClean="0">
                <a:solidFill>
                  <a:schemeClr val="bg1"/>
                </a:solidFill>
              </a:rPr>
              <a:t>Пояснити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учням</a:t>
            </a:r>
            <a:r>
              <a:rPr lang="ru-RU" sz="2100" i="1" dirty="0" smtClean="0">
                <a:solidFill>
                  <a:schemeClr val="bg1"/>
                </a:solidFill>
              </a:rPr>
              <a:t>, яку </a:t>
            </a:r>
            <a:r>
              <a:rPr lang="ru-RU" sz="2100" i="1" dirty="0" err="1" smtClean="0">
                <a:solidFill>
                  <a:schemeClr val="bg1"/>
                </a:solidFill>
              </a:rPr>
              <a:t>загрозу</a:t>
            </a:r>
            <a:r>
              <a:rPr lang="ru-RU" sz="2100" i="1" dirty="0" smtClean="0">
                <a:solidFill>
                  <a:schemeClr val="bg1"/>
                </a:solidFill>
              </a:rPr>
              <a:t> для </a:t>
            </a:r>
            <a:r>
              <a:rPr lang="ru-RU" sz="2100" i="1" dirty="0" err="1" smtClean="0">
                <a:solidFill>
                  <a:schemeClr val="bg1"/>
                </a:solidFill>
              </a:rPr>
              <a:t>життя</a:t>
            </a:r>
            <a:r>
              <a:rPr lang="ru-RU" sz="2100" i="1" dirty="0" smtClean="0">
                <a:solidFill>
                  <a:schemeClr val="bg1"/>
                </a:solidFill>
              </a:rPr>
              <a:t> людей в </a:t>
            </a:r>
            <a:r>
              <a:rPr lang="ru-RU" sz="2100" i="1" dirty="0" err="1" smtClean="0">
                <a:solidFill>
                  <a:schemeClr val="bg1"/>
                </a:solidFill>
              </a:rPr>
              <a:t>місті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може</a:t>
            </a:r>
            <a:r>
              <a:rPr lang="ru-RU" sz="2100" i="1" dirty="0" smtClean="0">
                <a:solidFill>
                  <a:schemeClr val="bg1"/>
                </a:solidFill>
              </a:rPr>
              <a:t> нести передача будь-</a:t>
            </a:r>
            <a:r>
              <a:rPr lang="ru-RU" sz="2100" i="1" dirty="0" err="1" smtClean="0">
                <a:solidFill>
                  <a:schemeClr val="bg1"/>
                </a:solidFill>
              </a:rPr>
              <a:t>якої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100" i="1" dirty="0" smtClean="0">
                <a:solidFill>
                  <a:schemeClr val="bg1"/>
                </a:solidFill>
              </a:rPr>
              <a:t> ворогу</a:t>
            </a:r>
            <a:r>
              <a:rPr lang="ru-RU" sz="2100" i="1" dirty="0">
                <a:solidFill>
                  <a:schemeClr val="bg1"/>
                </a:solidFill>
              </a:rPr>
              <a:t>.</a:t>
            </a:r>
          </a:p>
          <a:p>
            <a:pPr marL="101600" indent="0">
              <a:lnSpc>
                <a:spcPts val="2640"/>
              </a:lnSpc>
              <a:buNone/>
            </a:pPr>
            <a:r>
              <a:rPr lang="ru-RU" sz="2100" i="1" dirty="0" smtClean="0">
                <a:solidFill>
                  <a:schemeClr val="bg1"/>
                </a:solidFill>
              </a:rPr>
              <a:t>-</a:t>
            </a:r>
            <a:r>
              <a:rPr lang="ru-RU" sz="2100" i="1" dirty="0" err="1" smtClean="0">
                <a:solidFill>
                  <a:schemeClr val="bg1"/>
                </a:solidFill>
              </a:rPr>
              <a:t>Розповісти</a:t>
            </a:r>
            <a:r>
              <a:rPr lang="ru-RU" sz="2100" i="1" dirty="0" smtClean="0">
                <a:solidFill>
                  <a:schemeClr val="bg1"/>
                </a:solidFill>
              </a:rPr>
              <a:t> про </a:t>
            </a:r>
            <a:r>
              <a:rPr lang="ru-RU" sz="2100" i="1" dirty="0" err="1" smtClean="0">
                <a:solidFill>
                  <a:schemeClr val="bg1"/>
                </a:solidFill>
              </a:rPr>
              <a:t>відповідальність</a:t>
            </a:r>
            <a:r>
              <a:rPr lang="ru-RU" sz="2100" i="1" dirty="0" smtClean="0">
                <a:solidFill>
                  <a:schemeClr val="bg1"/>
                </a:solidFill>
              </a:rPr>
              <a:t> та </a:t>
            </a:r>
            <a:r>
              <a:rPr lang="ru-RU" sz="2100" i="1" dirty="0" err="1" smtClean="0">
                <a:solidFill>
                  <a:schemeClr val="bg1"/>
                </a:solidFill>
              </a:rPr>
              <a:t>наслідки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розміщення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фотографій</a:t>
            </a:r>
            <a:r>
              <a:rPr lang="ru-RU" sz="2100" i="1" dirty="0" smtClean="0">
                <a:solidFill>
                  <a:schemeClr val="bg1"/>
                </a:solidFill>
              </a:rPr>
              <a:t>, </a:t>
            </a:r>
            <a:r>
              <a:rPr lang="ru-RU" sz="2100" i="1" dirty="0" err="1" smtClean="0">
                <a:solidFill>
                  <a:schemeClr val="bg1"/>
                </a:solidFill>
              </a:rPr>
              <a:t>визначення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локацій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тощо</a:t>
            </a:r>
            <a:r>
              <a:rPr lang="ru-RU" sz="2100" i="1" dirty="0" smtClean="0">
                <a:solidFill>
                  <a:schemeClr val="bg1"/>
                </a:solidFill>
              </a:rPr>
              <a:t> в </a:t>
            </a:r>
            <a:r>
              <a:rPr lang="ru-RU" sz="2100" i="1" dirty="0" err="1" smtClean="0">
                <a:solidFill>
                  <a:schemeClr val="bg1"/>
                </a:solidFill>
              </a:rPr>
              <a:t>соціальних</a:t>
            </a:r>
            <a:r>
              <a:rPr lang="ru-RU" sz="2100" i="1" dirty="0" smtClean="0">
                <a:solidFill>
                  <a:schemeClr val="bg1"/>
                </a:solidFill>
              </a:rPr>
              <a:t> мережах, </a:t>
            </a:r>
            <a:r>
              <a:rPr lang="ru-RU" sz="2100" i="1" dirty="0" err="1" smtClean="0">
                <a:solidFill>
                  <a:schemeClr val="bg1"/>
                </a:solidFill>
              </a:rPr>
              <a:t>месенджерах</a:t>
            </a:r>
            <a:r>
              <a:rPr lang="ru-RU" sz="2100" i="1" dirty="0" smtClean="0">
                <a:solidFill>
                  <a:schemeClr val="bg1"/>
                </a:solidFill>
              </a:rPr>
              <a:t> в </a:t>
            </a:r>
            <a:r>
              <a:rPr lang="ru-RU" sz="2100" i="1" dirty="0" err="1" smtClean="0">
                <a:solidFill>
                  <a:schemeClr val="bg1"/>
                </a:solidFill>
              </a:rPr>
              <a:t>період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дії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воєнного</a:t>
            </a:r>
            <a:r>
              <a:rPr lang="ru-RU" sz="2100" i="1" dirty="0" smtClean="0">
                <a:solidFill>
                  <a:schemeClr val="bg1"/>
                </a:solidFill>
              </a:rPr>
              <a:t> часу в </a:t>
            </a:r>
            <a:r>
              <a:rPr lang="ru-RU" sz="2100" i="1" dirty="0" err="1" smtClean="0">
                <a:solidFill>
                  <a:schemeClr val="bg1"/>
                </a:solidFill>
              </a:rPr>
              <a:t>країні</a:t>
            </a:r>
            <a:r>
              <a:rPr lang="ru-RU" sz="2100" i="1" dirty="0">
                <a:solidFill>
                  <a:schemeClr val="bg1"/>
                </a:solidFill>
              </a:rPr>
              <a:t>.</a:t>
            </a:r>
          </a:p>
          <a:p>
            <a:pPr marL="101600" indent="0">
              <a:lnSpc>
                <a:spcPts val="2640"/>
              </a:lnSpc>
              <a:buNone/>
            </a:pPr>
            <a:r>
              <a:rPr lang="ru-RU" sz="2100" i="1" dirty="0" smtClean="0">
                <a:solidFill>
                  <a:schemeClr val="bg1"/>
                </a:solidFill>
              </a:rPr>
              <a:t>-</a:t>
            </a:r>
            <a:r>
              <a:rPr lang="ru-RU" sz="2100" i="1" dirty="0" err="1" smtClean="0">
                <a:solidFill>
                  <a:schemeClr val="bg1"/>
                </a:solidFill>
              </a:rPr>
              <a:t>Запрошувати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представників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Нацполіції</a:t>
            </a:r>
            <a:r>
              <a:rPr lang="ru-RU" sz="2100" i="1" dirty="0" smtClean="0">
                <a:solidFill>
                  <a:schemeClr val="bg1"/>
                </a:solidFill>
              </a:rPr>
              <a:t> для </a:t>
            </a:r>
            <a:r>
              <a:rPr lang="ru-RU" sz="2100" i="1" dirty="0" err="1" smtClean="0">
                <a:solidFill>
                  <a:schemeClr val="bg1"/>
                </a:solidFill>
              </a:rPr>
              <a:t>проведення</a:t>
            </a:r>
            <a:r>
              <a:rPr lang="ru-RU" sz="2100" i="1" dirty="0" smtClean="0">
                <a:solidFill>
                  <a:schemeClr val="bg1"/>
                </a:solidFill>
              </a:rPr>
              <a:t> онлайн </a:t>
            </a:r>
            <a:r>
              <a:rPr lang="ru-RU" sz="2100" i="1" dirty="0" err="1" smtClean="0">
                <a:solidFill>
                  <a:schemeClr val="bg1"/>
                </a:solidFill>
              </a:rPr>
              <a:t>бесід</a:t>
            </a:r>
            <a:r>
              <a:rPr lang="ru-RU" sz="2100" i="1" dirty="0" smtClean="0">
                <a:solidFill>
                  <a:schemeClr val="bg1"/>
                </a:solidFill>
              </a:rPr>
              <a:t> з </a:t>
            </a:r>
            <a:r>
              <a:rPr lang="ru-RU" sz="2100" i="1" dirty="0" err="1" smtClean="0">
                <a:solidFill>
                  <a:schemeClr val="bg1"/>
                </a:solidFill>
              </a:rPr>
              <a:t>учнями</a:t>
            </a:r>
            <a:r>
              <a:rPr lang="ru-RU" sz="2100" i="1" dirty="0" smtClean="0">
                <a:solidFill>
                  <a:schemeClr val="bg1"/>
                </a:solidFill>
              </a:rPr>
              <a:t> з </a:t>
            </a:r>
            <a:r>
              <a:rPr lang="ru-RU" sz="2100" i="1" dirty="0" err="1" smtClean="0">
                <a:solidFill>
                  <a:schemeClr val="bg1"/>
                </a:solidFill>
              </a:rPr>
              <a:t>питань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інтернет-безпеки</a:t>
            </a:r>
            <a:r>
              <a:rPr lang="ru-RU" sz="2100" i="1" dirty="0">
                <a:solidFill>
                  <a:schemeClr val="bg1"/>
                </a:solidFill>
              </a:rPr>
              <a:t>.</a:t>
            </a:r>
          </a:p>
          <a:p>
            <a:pPr marL="101600" indent="0">
              <a:lnSpc>
                <a:spcPts val="2640"/>
              </a:lnSpc>
              <a:buNone/>
            </a:pPr>
            <a:r>
              <a:rPr lang="ru-RU" sz="2100" i="1" dirty="0" smtClean="0">
                <a:solidFill>
                  <a:schemeClr val="bg1"/>
                </a:solidFill>
              </a:rPr>
              <a:t>-Провести з батьками учнів онлайн </a:t>
            </a:r>
            <a:r>
              <a:rPr lang="ru-RU" sz="2100" i="1" dirty="0" err="1" smtClean="0">
                <a:solidFill>
                  <a:schemeClr val="bg1"/>
                </a:solidFill>
              </a:rPr>
              <a:t>консультації</a:t>
            </a:r>
            <a:r>
              <a:rPr lang="ru-RU" sz="2100" i="1" dirty="0" smtClean="0">
                <a:solidFill>
                  <a:schemeClr val="bg1"/>
                </a:solidFill>
              </a:rPr>
              <a:t> з правил </a:t>
            </a:r>
            <a:r>
              <a:rPr lang="ru-RU" sz="2100" i="1" dirty="0" err="1" smtClean="0">
                <a:solidFill>
                  <a:schemeClr val="bg1"/>
                </a:solidFill>
              </a:rPr>
              <a:t>медіаграмотності</a:t>
            </a:r>
            <a:r>
              <a:rPr lang="ru-RU" sz="2100" i="1" dirty="0" smtClean="0">
                <a:solidFill>
                  <a:schemeClr val="bg1"/>
                </a:solidFill>
              </a:rPr>
              <a:t>, </a:t>
            </a:r>
            <a:r>
              <a:rPr lang="ru-RU" sz="2100" i="1" dirty="0" err="1" smtClean="0">
                <a:solidFill>
                  <a:schemeClr val="bg1"/>
                </a:solidFill>
              </a:rPr>
              <a:t>які</a:t>
            </a:r>
            <a:r>
              <a:rPr lang="ru-RU" sz="2100" i="1" dirty="0" smtClean="0">
                <a:solidFill>
                  <a:schemeClr val="bg1"/>
                </a:solidFill>
              </a:rPr>
              <a:t>                          </a:t>
            </a:r>
            <a:r>
              <a:rPr lang="ru-RU" sz="2100" i="1" dirty="0" err="1" smtClean="0">
                <a:solidFill>
                  <a:schemeClr val="bg1"/>
                </a:solidFill>
              </a:rPr>
              <a:t>допоможуть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вберегти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дитину</a:t>
            </a:r>
            <a:r>
              <a:rPr lang="ru-RU" sz="2100" i="1" dirty="0" smtClean="0">
                <a:solidFill>
                  <a:schemeClr val="bg1"/>
                </a:solidFill>
              </a:rPr>
              <a:t>                                       </a:t>
            </a:r>
            <a:r>
              <a:rPr lang="ru-RU" sz="2100" i="1" dirty="0" err="1" smtClean="0">
                <a:solidFill>
                  <a:schemeClr val="bg1"/>
                </a:solidFill>
              </a:rPr>
              <a:t>від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впливу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ворожої</a:t>
            </a:r>
            <a:r>
              <a:rPr lang="ru-RU" sz="2100" i="1" dirty="0" smtClean="0">
                <a:solidFill>
                  <a:schemeClr val="bg1"/>
                </a:solidFill>
              </a:rPr>
              <a:t> </a:t>
            </a:r>
            <a:r>
              <a:rPr lang="ru-RU" sz="2100" i="1" dirty="0" err="1" smtClean="0">
                <a:solidFill>
                  <a:schemeClr val="bg1"/>
                </a:solidFill>
              </a:rPr>
              <a:t>пропаганди</a:t>
            </a:r>
            <a:r>
              <a:rPr lang="ru-RU" sz="2100" dirty="0">
                <a:solidFill>
                  <a:schemeClr val="bg1"/>
                </a:solidFill>
              </a:rPr>
              <a:t>.</a:t>
            </a:r>
            <a:endParaRPr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>https://safe.ed-era.com</a:t>
            </a:r>
            <a:r>
              <a:rPr lang="en-US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>/</a:t>
            </a:r>
            <a: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  <a:t/>
            </a:r>
            <a:br>
              <a:rPr lang="ru-RU" sz="3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1"/>
              </a:rPr>
            </a:br>
            <a:endParaRPr sz="36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13" y="2957340"/>
            <a:ext cx="1704061" cy="1704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77399"/>
            <a:ext cx="6815886" cy="44661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2310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ttps://courses.prometheus.org.ua/courses/course-v1:Prometheus+MEDIA_L101+2022_T3/about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10"/>
            <a:ext cx="7351588" cy="41147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50" cy="1028700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sz="36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ttps://courses.prometheus.org.ua/courses/course-v1:Prometheus+MEDIA_L101+2022_T3/about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588" y="2888673"/>
            <a:ext cx="1792411" cy="17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5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3" y="1388125"/>
            <a:ext cx="6957286" cy="3142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370"/>
            <a:ext cx="7821976" cy="1145755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https://courses.prometheus.org.ua/courses/course-v1:Prometheus+IHWAR101+2022_T2/about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30716" y="3002973"/>
            <a:ext cx="1531425" cy="1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9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391" y="0"/>
            <a:ext cx="462395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35"/>
          <p:cNvGrpSpPr/>
          <p:nvPr/>
        </p:nvGrpSpPr>
        <p:grpSpPr>
          <a:xfrm>
            <a:off x="5598883" y="740371"/>
            <a:ext cx="2518370" cy="3688797"/>
            <a:chOff x="6953045" y="1252870"/>
            <a:chExt cx="3186600" cy="4559700"/>
          </a:xfrm>
        </p:grpSpPr>
        <p:sp>
          <p:nvSpPr>
            <p:cNvPr id="720" name="Google Shape;720;p35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3" name="Google Shape;723;p35"/>
          <p:cNvSpPr txBox="1">
            <a:spLocks noGrp="1"/>
          </p:cNvSpPr>
          <p:nvPr>
            <p:ph type="title"/>
          </p:nvPr>
        </p:nvSpPr>
        <p:spPr>
          <a:xfrm>
            <a:off x="265501" y="2368627"/>
            <a:ext cx="3447184" cy="21813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Етикет у соціальних мережах</a:t>
            </a:r>
            <a:endParaRPr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106" y="1"/>
            <a:ext cx="515589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2"/>
          <p:cNvSpPr txBox="1">
            <a:spLocks noGrp="1"/>
          </p:cNvSpPr>
          <p:nvPr>
            <p:ph type="title"/>
          </p:nvPr>
        </p:nvSpPr>
        <p:spPr>
          <a:xfrm>
            <a:off x="-1" y="1839817"/>
            <a:ext cx="5077871" cy="12228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3300"/>
              </a:lnSpc>
            </a:pPr>
            <a:r>
              <a:rPr lang="en-GB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herhttps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://www.stb.ua/dobre/ua/2022/06/07/nadijni-poradi-yak-pid-chas-vijni-vberegti-ditej-vid-voroga-v-interneti/e</a:t>
            </a:r>
            <a:r>
              <a:rPr lang="en-GB" dirty="0" smtClean="0"/>
              <a:t>.</a:t>
            </a:r>
            <a:endParaRPr dirty="0"/>
          </a:p>
        </p:txBody>
      </p:sp>
      <p:grpSp>
        <p:nvGrpSpPr>
          <p:cNvPr id="682" name="Google Shape;682;p32"/>
          <p:cNvGrpSpPr/>
          <p:nvPr/>
        </p:nvGrpSpPr>
        <p:grpSpPr>
          <a:xfrm>
            <a:off x="5184641" y="1414008"/>
            <a:ext cx="3502880" cy="2928967"/>
            <a:chOff x="1295330" y="1868507"/>
            <a:chExt cx="4365503" cy="3647530"/>
          </a:xfrm>
        </p:grpSpPr>
        <p:grpSp>
          <p:nvGrpSpPr>
            <p:cNvPr id="683" name="Google Shape;683;p32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684" name="Google Shape;684;p32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685" name="Google Shape;685;p32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noFill/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32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noFill/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32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noFill/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88" name="Google Shape;688;p32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689" name="Google Shape;689;p32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noFill/>
                <a:ln w="2857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32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noFill/>
                <a:ln w="2857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91" name="Google Shape;691;p32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69" t="40785" r="22801" b="4313"/>
          <a:stretch/>
        </p:blipFill>
        <p:spPr>
          <a:xfrm>
            <a:off x="-6038" y="2919470"/>
            <a:ext cx="5083908" cy="2224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974" y="1413931"/>
            <a:ext cx="2291508" cy="22188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243151" cy="5143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106</Words>
  <Application>Microsoft Office PowerPoint</Application>
  <PresentationFormat>Экран (16:9)</PresentationFormat>
  <Paragraphs>13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Sue Ellen Francisco</vt:lpstr>
      <vt:lpstr>1</vt:lpstr>
      <vt:lpstr>Barlow Condensed</vt:lpstr>
      <vt:lpstr>Arial</vt:lpstr>
      <vt:lpstr>Calibri</vt:lpstr>
      <vt:lpstr>Muli</vt:lpstr>
      <vt:lpstr>0158_Potter_Template_SlidesMania</vt:lpstr>
      <vt:lpstr>Протидія ворожій пропаганді</vt:lpstr>
      <vt:lpstr>ЗАВДАННЯ:</vt:lpstr>
      <vt:lpstr>https://safe.ed-era.com/        </vt:lpstr>
      <vt:lpstr>ttps://courses.prometheus.org.ua/courses/course-v1:Prometheus+MEDIA_L101+2022_T3/about</vt:lpstr>
      <vt:lpstr>https://courses.prometheus.org.ua/courses/course-v1:Prometheus+IHWAR101+2022_T2/about</vt:lpstr>
      <vt:lpstr>Презентация PowerPoint</vt:lpstr>
      <vt:lpstr>Етикет у соціальних мережах</vt:lpstr>
      <vt:lpstr>herhttps://www.stb.ua/dobre/ua/2022/06/07/nadijni-poradi-yak-pid-chas-vijni-vberegti-ditej-vid-voroga-v-interneti/e.</vt:lpstr>
      <vt:lpstr>Презентация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Протидія ворожій пропаганді</dc:title>
  <cp:lastModifiedBy>Olena Tutunnik</cp:lastModifiedBy>
  <cp:revision>12</cp:revision>
  <dcterms:modified xsi:type="dcterms:W3CDTF">2023-02-01T15:40:08Z</dcterms:modified>
</cp:coreProperties>
</file>